
<file path=[Content_Types].xml><?xml version="1.0" encoding="utf-8"?>
<Types xmlns="http://schemas.openxmlformats.org/package/2006/content-types">
  <Default Extension="png" ContentType="image/pn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0" r:id="rId2"/>
    <p:sldId id="264" r:id="rId3"/>
    <p:sldId id="265" r:id="rId4"/>
    <p:sldId id="263" r:id="rId5"/>
    <p:sldId id="262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2" r:id="rId30"/>
    <p:sldId id="300" r:id="rId31"/>
    <p:sldId id="301" r:id="rId32"/>
    <p:sldId id="28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29A"/>
    <a:srgbClr val="929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D37548C7-6ED4-493F-8B9E-2586918C3268}"/>
              </a:ext>
            </a:extLst>
          </p:cNvPr>
          <p:cNvSpPr/>
          <p:nvPr userDrawn="1"/>
        </p:nvSpPr>
        <p:spPr>
          <a:xfrm>
            <a:off x="1560134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879" y="1774938"/>
            <a:ext cx="11064242" cy="2387600"/>
          </a:xfrm>
          <a:noFill/>
          <a:ln w="3175">
            <a:noFill/>
          </a:ln>
          <a:scene3d>
            <a:camera prst="orthographicFront"/>
            <a:lightRig rig="morn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extrusionH="57150">
              <a:bevelT w="19050" h="82550" prst="angle"/>
            </a:sp3d>
          </a:bodyPr>
          <a:lstStyle>
            <a:lvl1pPr>
              <a:defRPr lang="ko-KR" altLang="en-US" sz="11500" b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Eclipse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93543" y="4242049"/>
            <a:ext cx="3204916" cy="287126"/>
          </a:xfrm>
          <a:prstGeom prst="bracketPair">
            <a:avLst>
              <a:gd name="adj" fmla="val 22111"/>
            </a:avLst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4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ko-KR" dirty="0"/>
              <a:t>Adstore Free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102621"/>
            <a:ext cx="3900452" cy="206104"/>
          </a:xfr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2FB9DA9A-8C5D-49E2-A2C3-E641A5C9E503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0" y="5315898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04DDD214-30C2-4EE6-A1B0-22933BAB8BBA}"/>
              </a:ext>
            </a:extLst>
          </p:cNvPr>
          <p:cNvSpPr/>
          <p:nvPr userDrawn="1"/>
        </p:nvSpPr>
        <p:spPr>
          <a:xfrm>
            <a:off x="2347349" y="-319650"/>
            <a:ext cx="7497300" cy="749730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F3407636-FD40-4806-8879-B3271D64163B}"/>
              </a:ext>
            </a:extLst>
          </p:cNvPr>
          <p:cNvGrpSpPr/>
          <p:nvPr userDrawn="1"/>
        </p:nvGrpSpPr>
        <p:grpSpPr>
          <a:xfrm>
            <a:off x="3462307" y="789701"/>
            <a:ext cx="5270760" cy="5270760"/>
            <a:chOff x="4281432" y="1629000"/>
            <a:chExt cx="3600000" cy="3600000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510047A2-8021-4F65-8A5A-373FC4DD8B1F}"/>
                </a:ext>
              </a:extLst>
            </p:cNvPr>
            <p:cNvSpPr/>
            <p:nvPr userDrawn="1"/>
          </p:nvSpPr>
          <p:spPr>
            <a:xfrm>
              <a:off x="4281432" y="1629000"/>
              <a:ext cx="3600000" cy="3600000"/>
            </a:xfrm>
            <a:prstGeom prst="ellipse">
              <a:avLst/>
            </a:prstGeom>
            <a:blipFill dpi="0" rotWithShape="1">
              <a:blip r:embed="rId2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FA20171B-03D4-43C0-A2CB-E9E6CD8FFF31}"/>
                </a:ext>
              </a:extLst>
            </p:cNvPr>
            <p:cNvSpPr/>
            <p:nvPr userDrawn="1"/>
          </p:nvSpPr>
          <p:spPr>
            <a:xfrm>
              <a:off x="4303732" y="1651300"/>
              <a:ext cx="3555400" cy="3555400"/>
            </a:xfrm>
            <a:prstGeom prst="ellipse">
              <a:avLst/>
            </a:prstGeom>
            <a:solidFill>
              <a:schemeClr val="tx1"/>
            </a:solidFill>
            <a:ln w="9525" cap="rnd">
              <a:noFill/>
              <a:round/>
              <a:headEnd type="diamond" w="lg" len="lg"/>
              <a:tailEnd type="diamond" w="lg" len="lg"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5550" y="1429759"/>
            <a:ext cx="6060903" cy="559528"/>
          </a:xfrm>
          <a:noFill/>
          <a:ln w="3175"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prstMaterial="powder">
              <a:bevelT w="6350" h="12700" prst="angle"/>
            </a:sp3d>
          </a:bodyPr>
          <a:lstStyle>
            <a:lvl1pPr>
              <a:defRPr lang="ko-KR" altLang="en-US" sz="32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4">
                    <a:alphaModFix amt="31000"/>
                  </a:blip>
                  <a:srcRect/>
                  <a:stretch>
                    <a:fillRect/>
                  </a:stretch>
                </a:blip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307493"/>
            <a:ext cx="3900452" cy="206104"/>
          </a:xfrm>
        </p:spPr>
        <p:txBody>
          <a:bodyPr/>
          <a:lstStyle>
            <a:lvl1pPr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FBC83871-20F0-407A-8099-3D62F46B4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6857" y="2061525"/>
            <a:ext cx="5898285" cy="360329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15BDD727-F176-4AD7-9337-8BE326C94180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2" y="2360212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med" len="med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570BC600-1E8F-46A8-B86D-E516393D6034}"/>
              </a:ext>
            </a:extLst>
          </p:cNvPr>
          <p:cNvSpPr/>
          <p:nvPr userDrawn="1"/>
        </p:nvSpPr>
        <p:spPr>
          <a:xfrm>
            <a:off x="-609601" y="1490550"/>
            <a:ext cx="13411200" cy="4815205"/>
          </a:xfrm>
          <a:prstGeom prst="rect">
            <a:avLst/>
          </a:prstGeom>
          <a:solidFill>
            <a:schemeClr val="tx1">
              <a:alpha val="74000"/>
            </a:schemeClr>
          </a:solidFill>
          <a:ln w="3175" cap="rnd">
            <a:noFill/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lv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4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gradFill>
                <a:gsLst>
                  <a:gs pos="0">
                    <a:srgbClr val="9AA29A"/>
                  </a:gs>
                  <a:gs pos="100000">
                    <a:srgbClr val="9AA29A">
                      <a:lumMod val="2000"/>
                      <a:lumOff val="98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noFill/>
          </a:ln>
        </p:spPr>
        <p:txBody>
          <a:bodyPr/>
          <a:lstStyle>
            <a:lvl1pPr algn="ctr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=""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2126685"/>
            <a:ext cx="5763477" cy="3545905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DFC8A79-43DE-4E79-A1FD-2DEE5E7BF631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68936" y="1490550"/>
            <a:ext cx="68156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  <a:lumMod val="0"/>
                    <a:lumOff val="100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1" y="828296"/>
            <a:ext cx="4054219" cy="567808"/>
          </a:xfrm>
          <a:ln w="3175">
            <a:noFill/>
          </a:ln>
        </p:spPr>
        <p:txBody>
          <a:bodyPr/>
          <a:lstStyle>
            <a:lvl1pPr algn="l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440036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 algn="l"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=""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523" y="1647826"/>
            <a:ext cx="4054219" cy="3767590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A977EA16-D06F-4FDB-9434-6EF6C2A941AB}"/>
              </a:ext>
            </a:extLst>
          </p:cNvPr>
          <p:cNvGrpSpPr/>
          <p:nvPr userDrawn="1"/>
        </p:nvGrpSpPr>
        <p:grpSpPr>
          <a:xfrm>
            <a:off x="6095997" y="0"/>
            <a:ext cx="6096001" cy="6858000"/>
            <a:chOff x="6095997" y="0"/>
            <a:chExt cx="6096001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A73BF931-0C42-48CA-BE7B-1A864E11B2DC}"/>
                </a:ext>
              </a:extLst>
            </p:cNvPr>
            <p:cNvSpPr/>
            <p:nvPr userDrawn="1"/>
          </p:nvSpPr>
          <p:spPr>
            <a:xfrm>
              <a:off x="6095999" y="0"/>
              <a:ext cx="6095999" cy="6858000"/>
            </a:xfrm>
            <a:prstGeom prst="rect">
              <a:avLst/>
            </a:prstGeom>
            <a:blipFill dpi="0" rotWithShape="1">
              <a:blip r:embed="rId3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24F18572-9411-4846-86C7-81A2F23C7177}"/>
                </a:ext>
              </a:extLst>
            </p:cNvPr>
            <p:cNvSpPr/>
            <p:nvPr userDrawn="1"/>
          </p:nvSpPr>
          <p:spPr>
            <a:xfrm>
              <a:off x="6095997" y="0"/>
              <a:ext cx="6096001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 w="3175" cap="rnd">
              <a:gradFill>
                <a:gsLst>
                  <a:gs pos="0">
                    <a:srgbClr val="9AA29A">
                      <a:alpha val="12000"/>
                    </a:srgbClr>
                  </a:gs>
                  <a:gs pos="100000">
                    <a:srgbClr val="9AA29A">
                      <a:lumMod val="2000"/>
                      <a:lumOff val="98000"/>
                      <a:alpha val="9000"/>
                    </a:srgbClr>
                  </a:gs>
                </a:gsLst>
                <a:lin ang="5400000" scaled="1"/>
              </a:gradFill>
              <a:round/>
            </a:ln>
            <a:scene3d>
              <a:camera prst="orthographicFront"/>
              <a:lightRig rig="threePt" dir="t"/>
            </a:scene3d>
            <a:sp3d>
              <a:bevelT w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 anchorCtr="0">
              <a:noAutofit/>
            </a:bodyPr>
            <a:lstStyle/>
            <a:p>
              <a:pPr lv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4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20ED8A99-246A-4E14-8FD4-6AC88B523A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7" y="1"/>
            <a:ext cx="3" cy="6857999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0627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2000"/>
              </a:schemeClr>
            </a:gs>
            <a:gs pos="100000">
              <a:schemeClr val="tx1">
                <a:lumMod val="96000"/>
                <a:lumOff val="4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27F3C7F5-7BCC-40E5-AF4B-C7C5208B1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ON-</a:t>
            </a:r>
            <a:r>
              <a:rPr lang="en-US" altLang="ko-KR" b="1" dirty="0" err="1"/>
              <a:t>FFiCE</a:t>
            </a:r>
            <a:endParaRPr lang="ko-KR" altLang="en-US" b="1" dirty="0"/>
          </a:p>
        </p:txBody>
      </p:sp>
      <p:sp>
        <p:nvSpPr>
          <p:cNvPr id="5" name="부제목 4">
            <a:extLst>
              <a:ext uri="{FF2B5EF4-FFF2-40B4-BE49-F238E27FC236}">
                <a16:creationId xmlns="" xmlns:a16="http://schemas.microsoft.com/office/drawing/2014/main" id="{4C4AF24C-4776-4CB9-AE22-83FCFE54A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3543" y="4242049"/>
            <a:ext cx="3204916" cy="1432610"/>
          </a:xfrm>
        </p:spPr>
        <p:txBody>
          <a:bodyPr/>
          <a:lstStyle/>
          <a:p>
            <a:r>
              <a:rPr lang="ko-KR" altLang="en-US" dirty="0"/>
              <a:t>배용우</a:t>
            </a:r>
            <a:endParaRPr lang="en-US" altLang="ko-KR" dirty="0"/>
          </a:p>
          <a:p>
            <a:r>
              <a:rPr lang="ko-KR" altLang="en-US" dirty="0" err="1"/>
              <a:t>신우람</a:t>
            </a:r>
            <a:endParaRPr lang="en-US" altLang="ko-KR" dirty="0"/>
          </a:p>
          <a:p>
            <a:r>
              <a:rPr lang="ko-KR" altLang="en-US" dirty="0" err="1"/>
              <a:t>고광훈</a:t>
            </a:r>
            <a:endParaRPr lang="en-US" altLang="ko-KR" dirty="0"/>
          </a:p>
          <a:p>
            <a:r>
              <a:rPr lang="ko-KR" altLang="en-US" dirty="0"/>
              <a:t>신동규</a:t>
            </a:r>
            <a:endParaRPr lang="en-US" altLang="ko-KR" dirty="0"/>
          </a:p>
          <a:p>
            <a:r>
              <a:rPr lang="ko-KR" altLang="en-US" dirty="0"/>
              <a:t>서성현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CB5E869-526D-4FCC-9B7B-EC2A3F31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</a:t>
            </a:r>
            <a:r>
              <a:rPr lang="en-US" altLang="ko-KR" dirty="0"/>
              <a:t>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5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프로젝트 사용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429000"/>
            <a:ext cx="2913973" cy="2170837"/>
          </a:xfrm>
        </p:spPr>
        <p:txBody>
          <a:bodyPr/>
          <a:lstStyle/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OS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WINDOWS 10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LANGUAGE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JAVA / JAVASCRIPT / CSS / HTML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IDE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BACKEND – ECLIPSE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VIEW – VSCODE</a:t>
            </a: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ETC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DISCORD / </a:t>
            </a:r>
            <a:r>
              <a:rPr lang="en-US" altLang="ko-KR" sz="16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SourceTREE</a:t>
            </a:r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28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분배됐습니다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훌륭한 팀워크는 인원 분배에서 나옵니다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CBCB7C1-F45A-4380-AF78-DAC4A6B8F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87" y="1967288"/>
            <a:ext cx="2981024" cy="29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작업자 배치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작업에 들어가기 전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누가 어떤 부분을 맡을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어떤 형태로 개발하기 원하는지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작은 회의를 가졌습니다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각자 추가하고 싶은 부분과 기능을 하나 둘 이야기하였고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의견에 따라 작업자를 배치하였습니다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설치부터 고생했던 탓일까요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파트를 나누는 부분에서는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운이 좋게도 모두 다른 부분을 희망하였고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순조롭게 작업분배를 완료했습니다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혹시 서로에게 부족한 부분이 있다면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언제든지 협업하기로 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기능담당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각 기능별 담당자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656834"/>
            <a:ext cx="2913973" cy="1035423"/>
          </a:xfrm>
        </p:spPr>
        <p:txBody>
          <a:bodyPr/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부서별 라운지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신동규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개인 오피스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고광훈</a:t>
            </a:r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 관리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신우람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생일자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관련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서성현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 로비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배용우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8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 업 일 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작업은 이렇게 진행됐습니다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작업시에는 겹치는 부분이 없도록 꼭 의사소통을 합시다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03CAACB-7DC0-4F70-B6C7-503CC411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47" y="1881699"/>
            <a:ext cx="4842028" cy="311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핵심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코딩의 시작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기간은 약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그 안에 많은 것을 이루어야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수업과 병행해서 진행된 프로젝트이기때문에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수업을 복습하는 내용도 있었지만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원하는 기능 중에는 배우지 않았던 부분도 있기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인터넷을 검색해 사용법을 알아내야 하는 경우도 많았는데요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26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일까지 각자 기초적인 로직을 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기본적인 기능인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배웠던걸 복습하는 마음으로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진행되었습니다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관리가 복잡하고 까다롭다는 것을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피부로 느끼는 시간이었습니다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기능이 추가됨에 따라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복잡해지고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형태에서 변형되자 꼬여 가기 시작했습니다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3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작업 </a:t>
            </a:r>
            <a:r>
              <a:rPr lang="en-US" altLang="ko-KR" dirty="0"/>
              <a:t>PIPE-LINE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작업 일정 파이프라인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92CFCD0-86BF-4F36-B52C-C4816BE0F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1" y="1821887"/>
            <a:ext cx="10268318" cy="3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3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이렇게 구성되어 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잘 관리해야 프로젝트가 편안합니다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4D1E6B4-D1CA-48A3-9DF9-7092F4CD9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00" y="2013970"/>
            <a:ext cx="6776197" cy="28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9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생각하지 못한 또 다른 복병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처음 프로젝트를 기획했을 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게시판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기초였기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구축하는데 큰 어려움이 없었습니다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기능을 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추가하다 보니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어느새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거미줄이 되어있었고 정리가 필요했죠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중복된 컬럼을 지우고 부족한 컬럼을 추가하며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직관적인 테이블을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다른 테이블의 자료를 함께 불러오는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혼합된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문을 사용했습니다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INSERT, SELECT, UPDATE, DELETE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구문들은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기초적이지만 생각보다 많은 기능을 가지고있었습니다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특히 </a:t>
            </a:r>
            <a:r>
              <a:rPr lang="ko-KR" altLang="en-US" sz="1400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페이지네이션을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처리할 때는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사용했기 때문에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LIMIT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구문을 사용했어요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경험했던 방법과 비슷하지만 다른 방법이었기 때문에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변경된 방식으로 이해하고 적용하였습니다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MYSQL - DB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완성된 </a:t>
            </a:r>
            <a:r>
              <a:rPr lang="en-US" altLang="ko-KR" dirty="0"/>
              <a:t>DB</a:t>
            </a:r>
            <a:r>
              <a:rPr lang="ko-KR" altLang="en-US" dirty="0"/>
              <a:t>의 형태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269934C4-510B-4117-B8A0-443552481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1980D43-605D-4219-9DAC-24245941C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7" y="1399129"/>
            <a:ext cx="5714962" cy="46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=""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50" y="960836"/>
            <a:ext cx="6060903" cy="559528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8286" y="2203940"/>
            <a:ext cx="2913973" cy="2710186"/>
          </a:xfrm>
        </p:spPr>
        <p:txBody>
          <a:bodyPr/>
          <a:lstStyle/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lvl="1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선정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 파이프 라인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 과정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이런 내용의 작업을 진행했습니다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항상 아쉬움은 남는 법 모두 고생하셨습니다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BFCFA59-3FDD-44C3-B636-99AEBDCF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84" y="1841740"/>
            <a:ext cx="3233032" cy="32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작업로그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3037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바닥글 개체 틀 3"/>
          <p:cNvSpPr txBox="1">
            <a:spLocks/>
          </p:cNvSpPr>
          <p:nvPr/>
        </p:nvSpPr>
        <p:spPr>
          <a:xfrm>
            <a:off x="334963" y="6456436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747243"/>
            <a:ext cx="5456237" cy="208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 자유 게시판 소개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648151"/>
            <a:ext cx="5520933" cy="3630431"/>
          </a:xfrm>
          <a:prstGeom prst="rect">
            <a:avLst/>
          </a:prstGeom>
        </p:spPr>
      </p:pic>
      <p:sp>
        <p:nvSpPr>
          <p:cNvPr id="12" name="Rect 0"/>
          <p:cNvSpPr>
            <a:spLocks/>
          </p:cNvSpPr>
          <p:nvPr/>
        </p:nvSpPr>
        <p:spPr>
          <a:xfrm>
            <a:off x="7196927" y="4419196"/>
            <a:ext cx="4107815" cy="116955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우선 부서 자유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게시판는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부서로비에서 넘어오는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로직으로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짜여있고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키워드과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페이징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처리를 이용했습니다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z="14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그리고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사람은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게시판만 볼 수 있고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타부서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게시판은 볼 수 없게 만들었습니다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sp>
        <p:nvSpPr>
          <p:cNvPr id="13" name="바닥글 개체 틀 3"/>
          <p:cNvSpPr txBox="1">
            <a:spLocks/>
          </p:cNvSpPr>
          <p:nvPr/>
        </p:nvSpPr>
        <p:spPr>
          <a:xfrm>
            <a:off x="334963" y="6456629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80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관련 </a:t>
            </a:r>
            <a:r>
              <a:rPr lang="ko-KR" altLang="en-US" sz="28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로직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96927" y="4419196"/>
            <a:ext cx="4107815" cy="116955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이 </a:t>
            </a:r>
            <a:r>
              <a:rPr lang="ko-KR" altLang="en-US" sz="1400" spc="-50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로직은</a:t>
            </a:r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부서게시판 에서 사용되는 키워드 검색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분류로는 전체를 검색하는 </a:t>
            </a:r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 없음과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제목만 가지고 </a:t>
            </a:r>
            <a:endParaRPr lang="en-US" altLang="ko-KR" sz="14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키워드를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검색하는 제목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제목 또는 본문내용을 가지고 검색하는 제목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본문이 있고 마지막으로 작성한 작성자를 키워드로 하는 글쓴이 이렇게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4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가지로 구성되어있습니다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7" y="1655770"/>
            <a:ext cx="4603093" cy="34371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4" y="4019333"/>
            <a:ext cx="4982270" cy="2162477"/>
          </a:xfrm>
          <a:prstGeom prst="rect">
            <a:avLst/>
          </a:prstGeom>
        </p:spPr>
      </p:pic>
      <p:sp>
        <p:nvSpPr>
          <p:cNvPr id="14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페이지네이션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96927" y="4419196"/>
            <a:ext cx="4107815" cy="13849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이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로직은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페이징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처리할 때 사용한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기본적으로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Criteria, </a:t>
            </a:r>
            <a:r>
              <a:rPr lang="en-US" altLang="ko-KR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PageDTO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 </a:t>
            </a:r>
            <a:r>
              <a:rPr lang="en-US" altLang="ko-KR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SearchCriteria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를 사용했고 부서게시판 첫 화면에 적용시켰으며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페이징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처리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로직으로는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부서번호를 받아서 부서번호가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일 경우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부서게시판 목록전체를 보여주는 형식으로 짰습니다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6" y="1709218"/>
            <a:ext cx="3036667" cy="36714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5" y="2284645"/>
            <a:ext cx="4775958" cy="37550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371" y="1950934"/>
            <a:ext cx="3171825" cy="1695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034476"/>
            <a:ext cx="5582170" cy="27694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57" y="4580703"/>
            <a:ext cx="4060190" cy="1667108"/>
          </a:xfrm>
          <a:prstGeom prst="rect">
            <a:avLst/>
          </a:prstGeom>
        </p:spPr>
      </p:pic>
      <p:sp>
        <p:nvSpPr>
          <p:cNvPr id="19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531342" y="4414194"/>
            <a:ext cx="5376640" cy="224676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번째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키워드 타입을 </a:t>
            </a:r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 없음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즉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전체로 검색하고 키워드도 없는 상태로 검색한 화면입니다</a:t>
            </a:r>
            <a:r>
              <a:rPr lang="en-US" altLang="ko-KR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두 번째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제목으로 하고 키워드는 테스트로 검색한 화면입니다</a:t>
            </a:r>
            <a:r>
              <a:rPr lang="en-US" altLang="ko-KR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세 번째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 즉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제목 또는 본문내용으로 하고 키워드는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화면입니다</a:t>
            </a:r>
            <a:r>
              <a:rPr lang="en-US" altLang="ko-KR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마지막 화면은 분류를 글쓴이 즉 글을 작성한 사람으로 하고 키워드를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화면입니다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06" y="1678945"/>
            <a:ext cx="4234114" cy="2190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4" y="2075469"/>
            <a:ext cx="5458872" cy="40999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0" y="2075469"/>
            <a:ext cx="5440448" cy="40999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93" y="1659895"/>
            <a:ext cx="4435340" cy="238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81" y="2075469"/>
            <a:ext cx="5458872" cy="40999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207" y="1659895"/>
            <a:ext cx="4343110" cy="2381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3" y="2066605"/>
            <a:ext cx="5456308" cy="40999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282" y="1655770"/>
            <a:ext cx="4586258" cy="209550"/>
          </a:xfrm>
          <a:prstGeom prst="rect">
            <a:avLst/>
          </a:prstGeom>
        </p:spPr>
      </p:pic>
      <p:sp>
        <p:nvSpPr>
          <p:cNvPr id="26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8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후 글을 들어가서 </a:t>
            </a: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수정하고 게시판으로 오는 과정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1986576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531342" y="2086629"/>
            <a:ext cx="5376640" cy="45243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볼 화면은 분류 및 키워드를 넣은 상태로 특정 글을 들어가 수정하고 돌아오는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제목으로 하고 키워드를 테스트로 검색한 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화면입니다</a:t>
            </a:r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분류와 테스트를 유지한 상태로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10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 게시 글을 들어온 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상태입니다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수정하는 화면도 이와 같이 분류와 키워드가 유지되는 것을 볼 수 있고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수정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후에도 분류와 키워드가 유지되며 </a:t>
            </a:r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다시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게시판으로 돌아왔을 때 최종적으로 처음에 분류 선택한 것과 키워드 넣은 것이 유지되는 것을 볼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ko-KR" altLang="en-US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4" y="1781268"/>
            <a:ext cx="5744560" cy="40999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5" y="2524676"/>
            <a:ext cx="5364136" cy="273370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2" y="2134914"/>
            <a:ext cx="5447740" cy="1691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26" y="2081275"/>
            <a:ext cx="4525368" cy="418172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56" y="1681255"/>
            <a:ext cx="5745634" cy="2000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819" y="2524676"/>
            <a:ext cx="5665954" cy="273370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06" y="2198762"/>
            <a:ext cx="5403380" cy="2095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418" y="1992081"/>
            <a:ext cx="5532776" cy="409993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144" y="1681255"/>
            <a:ext cx="5775324" cy="210774"/>
          </a:xfrm>
          <a:prstGeom prst="rect">
            <a:avLst/>
          </a:prstGeom>
        </p:spPr>
      </p:pic>
      <p:sp>
        <p:nvSpPr>
          <p:cNvPr id="33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후 글을 들어가서 </a:t>
            </a: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삭제하고 게시판으로 오는 과정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1976184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531342" y="2076237"/>
            <a:ext cx="5376640" cy="424731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볼 화면은 분류 및 키워드를 넣은 상태로 특정 글을 들어가 삭제하고 돌아오는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본문으로 하고 키워드를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화면이고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분류와 테스트를 유지한 상태로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 게시 글을 들어온 상태이며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삭제하기를 누르면 이와 같이 삭제하시겠습니까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?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라는 확인 창이 뜨는 화면을 확인 할 수 있고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삭제하고나면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게시판으로 돌아와지고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번글은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삭제된채로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분류는 제목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 키워드는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검색된 글 리스트를 확인 할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ko-KR" altLang="en-US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6" y="1778453"/>
            <a:ext cx="5888094" cy="42890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6" y="1620664"/>
            <a:ext cx="4382036" cy="228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0" y="2545296"/>
            <a:ext cx="5736810" cy="24774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1" y="2286847"/>
            <a:ext cx="5717248" cy="1885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25" y="2553561"/>
            <a:ext cx="5706794" cy="25957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05" y="1955665"/>
            <a:ext cx="5892014" cy="4289099"/>
          </a:xfrm>
          <a:prstGeom prst="rect">
            <a:avLst/>
          </a:prstGeom>
        </p:spPr>
      </p:pic>
      <p:sp>
        <p:nvSpPr>
          <p:cNvPr id="25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26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후 글을 들어가서 </a:t>
            </a: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삭제하고 게시판으로 오는 과정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702137" y="2149115"/>
            <a:ext cx="5035050" cy="44012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볼 화면은 분류 및 키워드를 넣은 상태로 특정 글을 들어가 삭제하고 돌아오는 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본문으로 하고 키워드를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화면이고 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다음은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분류와 테스트를 유지한 상태로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 게시 글을 들어온 상태이며 </a:t>
            </a:r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글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삭제하기를 누르면 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이와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같이 삭제하시겠습니까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?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라는 확인 창이 뜨는 화면을 확인 할 수 있고 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삭제하고나면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게시판으로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돌아와지고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번글은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삭제된채로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분류는 제목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 키워드는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검색된 글 리스트를 확인 할 수 있습니다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ko-KR" altLang="en-US" sz="20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6" y="1778453"/>
            <a:ext cx="5888094" cy="42890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6" y="1620664"/>
            <a:ext cx="4382036" cy="228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0" y="2545296"/>
            <a:ext cx="5736810" cy="24774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1" y="2286847"/>
            <a:ext cx="5717248" cy="1885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25" y="2553561"/>
            <a:ext cx="5706794" cy="25957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05" y="1955665"/>
            <a:ext cx="5892014" cy="4289099"/>
          </a:xfrm>
          <a:prstGeom prst="rect">
            <a:avLst/>
          </a:prstGeom>
        </p:spPr>
      </p:pic>
      <p:sp>
        <p:nvSpPr>
          <p:cNvPr id="15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8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게시글에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스크립트 문이 들어갈 경우 막는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로직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702137" y="2149115"/>
            <a:ext cx="5035050" cy="366254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보이는 화면은 </a:t>
            </a:r>
            <a:r>
              <a:rPr lang="en-US" altLang="ko-KR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XSS</a:t>
            </a:r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공격을 막는 </a:t>
            </a:r>
            <a:r>
              <a:rPr lang="ko-KR" altLang="en-US" sz="2000" spc="-50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로직이고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 화면은 </a:t>
            </a:r>
            <a:r>
              <a:rPr lang="ko-KR" altLang="en-US" spc="-50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로그인을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하고 부서 자유게시판을 들어가 내용에 </a:t>
            </a:r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&lt;script&gt;alert(“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공격</a:t>
            </a:r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＂)&lt;/script&gt;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를 입력하고 작성하는 화면이고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작성한 후 게시판에 공격이라는 글이 등록된 것을 확인할 수 있으며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공격 글을 들어가면 알림 창이 아닌 </a:t>
            </a:r>
            <a:r>
              <a:rPr lang="en-US" altLang="ko-KR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&lt;script&gt;</a:t>
            </a:r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문이 문자열로 표시되는 것을 확인할 수 있습니다</a:t>
            </a:r>
            <a:endParaRPr lang="en-US" altLang="ko-KR" sz="20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15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28" y="1750411"/>
            <a:ext cx="2838450" cy="2105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1566588"/>
            <a:ext cx="5289912" cy="28653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1566588"/>
            <a:ext cx="5289912" cy="2865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1566587"/>
            <a:ext cx="5289913" cy="28653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79" y="1566587"/>
            <a:ext cx="5289912" cy="286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0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</a:t>
            </a:r>
            <a:r>
              <a:rPr lang="en-US" altLang="ko-KR" sz="1050" dirty="0" err="1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FFiCE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소개 및 요약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충분히 소통하고 있을까요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8A1B604-9AF8-45FB-9605-FE80B7110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03" y="1966351"/>
            <a:ext cx="5850593" cy="29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66" y="1795802"/>
            <a:ext cx="4877316" cy="2936288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게시글에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댓글을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달고 수정 및 삭제 </a:t>
            </a:r>
            <a:r>
              <a:rPr lang="en-US" altLang="ko-KR" sz="20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타인이 달은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댓글은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수정 및 삭제가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안되는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기능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196" y="6423835"/>
            <a:ext cx="2150751" cy="204334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13233" y="2149115"/>
            <a:ext cx="4212858" cy="34163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보는 화면은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로그인하고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부서자유게시판으로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들어와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SDK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의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64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번째 게시 글에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댓글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등록을 하고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 로그인 한 상태에서는 수정 및 삭제가 가능한 것을 볼 수 있고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SDK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 접속해서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 게시 글에 달은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댓글을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확인했을 때는 수정 및 삭제가 불가능한 것을 확인 할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79" y="1804211"/>
            <a:ext cx="4895338" cy="290361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70" y="1807189"/>
            <a:ext cx="4900548" cy="293968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07" y="1794477"/>
            <a:ext cx="4898522" cy="29375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84" y="1799949"/>
            <a:ext cx="4898872" cy="294167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00" y="1807337"/>
            <a:ext cx="4896690" cy="295236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434" y="1805776"/>
            <a:ext cx="4893242" cy="294563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846" y="1805065"/>
            <a:ext cx="4907418" cy="295354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108" y="1810271"/>
            <a:ext cx="4906736" cy="295367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802" y="1807725"/>
            <a:ext cx="4910234" cy="29557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980" y="1805240"/>
            <a:ext cx="4895762" cy="291604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151" y="1793275"/>
            <a:ext cx="4919402" cy="29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16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개스트가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부서게시판을 접근하거나 </a:t>
            </a:r>
            <a: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 인원이 </a:t>
            </a:r>
            <a: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GET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방식으로 </a:t>
            </a:r>
            <a: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16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타부서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게시판 접속할 경우 접근이 불가한 기능</a:t>
            </a:r>
            <a:endParaRPr lang="ko-KR" altLang="en-US" sz="16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196" y="6423835"/>
            <a:ext cx="2150751" cy="204334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13233" y="2149115"/>
            <a:ext cx="4212858" cy="2308324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마지막으로 게스트로 로그인해서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부서게시판을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접속하거나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사람이 주소 창을 통해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2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게시판을 접속했을 경우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접근이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불가능한 것을 확인 할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71" y="1809293"/>
            <a:ext cx="3418228" cy="41206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9" y="2261394"/>
            <a:ext cx="5284450" cy="34163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3" y="2274207"/>
            <a:ext cx="5235419" cy="339311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03049" y="2266489"/>
            <a:ext cx="5284450" cy="3423006"/>
            <a:chOff x="1118930" y="2197596"/>
            <a:chExt cx="6991830" cy="378724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930" y="2197596"/>
              <a:ext cx="6991830" cy="378724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7320" y="2703394"/>
              <a:ext cx="3057525" cy="228600"/>
            </a:xfrm>
            <a:prstGeom prst="rect">
              <a:avLst/>
            </a:prstGeom>
          </p:spPr>
        </p:pic>
        <p:cxnSp>
          <p:nvCxnSpPr>
            <p:cNvPr id="33" name="직선 화살표 연결선 32"/>
            <p:cNvCxnSpPr/>
            <p:nvPr/>
          </p:nvCxnSpPr>
          <p:spPr>
            <a:xfrm>
              <a:off x="2298778" y="2454011"/>
              <a:ext cx="280733" cy="207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95209" y="2272248"/>
            <a:ext cx="5298947" cy="3404362"/>
            <a:chOff x="1118930" y="2197595"/>
            <a:chExt cx="6991829" cy="378724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8930" y="2197595"/>
              <a:ext cx="6991829" cy="3787241"/>
            </a:xfrm>
            <a:prstGeom prst="rect">
              <a:avLst/>
            </a:prstGeom>
          </p:spPr>
        </p:pic>
        <p:cxnSp>
          <p:nvCxnSpPr>
            <p:cNvPr id="35" name="직선 화살표 연결선 34"/>
            <p:cNvCxnSpPr/>
            <p:nvPr/>
          </p:nvCxnSpPr>
          <p:spPr>
            <a:xfrm>
              <a:off x="2131817" y="2474793"/>
              <a:ext cx="280733" cy="207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14759" y="2685302"/>
              <a:ext cx="3076575" cy="209550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73" y="2271143"/>
            <a:ext cx="5298947" cy="34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3" y="-3211963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외에 더 궁금하신 부분이 있을까요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050" dirty="0">
              <a:ln w="317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 후기 및 질문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피드백은 언제나 중요합니다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DEF3A5B-0952-439C-91BB-5C2E8BE17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8" y="1859711"/>
            <a:ext cx="4866402" cy="31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디자인과 제작 계기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824372"/>
            <a:ext cx="4054219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회사에서 가장 고민을 많이 하는 부분인 협업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부분을 보완할 수 있는 툴을 만들어보고자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제작하게 되었으며 이 프로젝트에는 실제 회사에서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사용할 법한  기능을 모아봤으며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직원 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시스템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실시간채팅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사내 게시판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식당메뉴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뉴스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날씨 등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여러가지 기능을 포함하고 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495775"/>
            <a:ext cx="3938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기업이 뒤집어지는 가장 큰 이유는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팀원들의 업무소통 실패가 높은 비율을 차지하고 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이런 부분을 보완하기 위해  소통을 빠르게 할 수 있는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그런 프로그램을 제작하고 싶었습니다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온라인으로 진행되는 회사 업무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라는 이름을 정하게 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3037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3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=""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=""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endParaRPr lang="ko-KR" altLang="en-US" sz="4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이런 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개발의 기초 초석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TOOL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1BC6729-6E0B-4164-9465-F70009ED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91" y="1883750"/>
            <a:ext cx="4728135" cy="31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2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개발에는 많은 도구가 있죠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2326023"/>
            <a:ext cx="4205224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회사와 관련된 프로그램을 제작하면서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저희도 소통을 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소통은 개발에 사용할 도구를 선정하는 것이었는데요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기본중의 기본이지만 가장 중요한 부분이었습니다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모두가 활용할 수 있는 툴을 선정해야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생각은 간단했지만 어려운 부분이 있었습니다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첫 문제는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설치에서 발견되었습니다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원래대로라면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차프로젝트에서는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사용해야 했지만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사양이 전부 동일하지 않고 개인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사용하다 보니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EX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설치하는데 문제가 생겼습니다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 문제를 해결해야 했죠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2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안된다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교육장에서는 문제없이 설치 되었던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설치부터 문제가 생기기 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클린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포멧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후 설치 해봐도 알 수 없는 오류가 나왔는데요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인터넷에 있는 비슷한 문제의 해결책을 적용해봤지만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돌아오는 것은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개에서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개로 늘어난 에러 메시지 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상황에서 저희는 선택을 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OCRACLE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사용할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포기하고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사용할 것인지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설치되지 않았던 문제는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사용중인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문제였습니다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Dev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포럼을 검색한 결과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Intel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지원은 잘 되지만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지원이 종료 된 후 발매 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사용이 불가능하다는 내용이었습니다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그러니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지원하는 최신버전을 사용해야 한다는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정보를 얻을 수 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그래서 저희는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1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 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582640"/>
            <a:ext cx="4483130" cy="29583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설정을 모두 동일하게 하기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서로 개인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화면을 공유하면서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전부 동일하게 설정해주기로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다같이 설치를 진행했지만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 설치하는데 실패했습니다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에서 제대로 동작되었습니다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다른 문제가 발견되며 다시 난항을 겪습니다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문제는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전체적인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요구 사양이 상향 되었다는 것이었고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후반부 등장한 에러창에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메모리가 부족하다는 경고창이 발생되며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진행되지 않았습니다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10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=""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=""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결국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자체를 바꿀 수는 없었기에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설치는 모두 매끄러웠고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동작하는데 어떠한 문제도 일어나지 않았죠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문제는 해결이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711310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선정하는데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범용성이 중요하다는 것을 한 번 더 느꼈습니다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개발하게 될 프로그램에도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범용성을 중요하게 생각해야 한다는 마음을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다시 한 번 느끼게 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599967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3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1584</Words>
  <Application>Microsoft Office PowerPoint</Application>
  <PresentationFormat>와이드스크린</PresentationFormat>
  <Paragraphs>382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AppleSDGothicNeoB00</vt:lpstr>
      <vt:lpstr>나눔바른고딕</vt:lpstr>
      <vt:lpstr>나눔바른고딕 BOLD</vt:lpstr>
      <vt:lpstr>나눔바른고딕 UltraLight</vt:lpstr>
      <vt:lpstr>맑은 고딕</vt:lpstr>
      <vt:lpstr>Arial</vt:lpstr>
      <vt:lpstr>Office 테마</vt:lpstr>
      <vt:lpstr>ON-FFiCE</vt:lpstr>
      <vt:lpstr>PowerPoint 프레젠테이션</vt:lpstr>
      <vt:lpstr>소개 및 요약</vt:lpstr>
      <vt:lpstr>디자인과 제작 계기</vt:lpstr>
      <vt:lpstr>TOOL</vt:lpstr>
      <vt:lpstr>개발에는 많은 도구가 있죠</vt:lpstr>
      <vt:lpstr>ORACLE 18C XE설치가 안된다!</vt:lpstr>
      <vt:lpstr>ORACLE 19C 설치</vt:lpstr>
      <vt:lpstr>MYSQL 설치</vt:lpstr>
      <vt:lpstr>PowerPoint 프레젠테이션</vt:lpstr>
      <vt:lpstr>작업 분배</vt:lpstr>
      <vt:lpstr>작업자 배치</vt:lpstr>
      <vt:lpstr>PowerPoint 프레젠테이션</vt:lpstr>
      <vt:lpstr>작 업 일 정</vt:lpstr>
      <vt:lpstr>프로젝트의 핵심, 코딩의 시작</vt:lpstr>
      <vt:lpstr>PowerPoint 프레젠테이션</vt:lpstr>
      <vt:lpstr>DB 구축</vt:lpstr>
      <vt:lpstr>생각하지 못한 또 다른 복병 DB</vt:lpstr>
      <vt:lpstr>PowerPoint 프레젠테이션</vt:lpstr>
      <vt:lpstr>내용 및 진행과정</vt:lpstr>
      <vt:lpstr>작업로그</vt:lpstr>
      <vt:lpstr>부서 자유 게시판 소개</vt:lpstr>
      <vt:lpstr>키워드 검색 관련 로직</vt:lpstr>
      <vt:lpstr>페이지네이션</vt:lpstr>
      <vt:lpstr>키워드 검색</vt:lpstr>
      <vt:lpstr>키워드 검색 후 글을 들어가서  수정하고 게시판으로 오는 과정</vt:lpstr>
      <vt:lpstr>키워드 검색 후 글을 들어가서  삭제하고 게시판으로 오는 과정</vt:lpstr>
      <vt:lpstr>키워드 검색 후 글을 들어가서  삭제하고 게시판으로 오는 과정</vt:lpstr>
      <vt:lpstr>게시글에 스크립트 문이 들어갈 경우 막는 로직</vt:lpstr>
      <vt:lpstr>게시글에 댓글을 달고 수정 및 삭제   타인이 달은 댓글은 수정 및 삭제가 안되는 기능</vt:lpstr>
      <vt:lpstr>개스트가 부서게시판을 접근하거나 1부서 인원이 GET방식으로  타부서 게시판 접속할 경우 접근이 불가한 기능</vt:lpstr>
      <vt:lpstr>후기 및 질문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Microsoft 계정</cp:lastModifiedBy>
  <cp:revision>169</cp:revision>
  <dcterms:created xsi:type="dcterms:W3CDTF">2017-12-10T15:04:34Z</dcterms:created>
  <dcterms:modified xsi:type="dcterms:W3CDTF">2021-10-17T14:29:26Z</dcterms:modified>
</cp:coreProperties>
</file>